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79C84-5308-4A4D-A189-600B074B3262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8630C-0A34-452B-B3B6-B5001C20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9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8630C-0A34-452B-B3B6-B5001C2015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68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31.01.2025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752221" y="540585"/>
            <a:ext cx="6346736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4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создания</a:t>
            </a:r>
            <a:r>
              <a:rPr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ШСК 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</a:t>
            </a:r>
            <a:r>
              <a:rPr sz="1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соответствии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sz="1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Всероссийским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реестром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sz="16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16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2015</a:t>
            </a:r>
            <a:r>
              <a:rPr sz="16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</a:t>
            </a:r>
            <a:endParaRPr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154483" y="2781869"/>
            <a:ext cx="6135140" cy="40340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208295" y="130418"/>
            <a:ext cx="7951664" cy="340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449580" algn="ctr">
              <a:lnSpc>
                <a:spcPct val="115000"/>
              </a:lnSpc>
            </a:pP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Школьный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спортивный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клуб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ЮНИОР</a:t>
            </a:r>
            <a:r>
              <a:rPr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_____________________________________________</a:t>
            </a:r>
            <a:endParaRPr sz="1400" b="1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85" name="Shape 85"/>
          <p:cNvSpPr txBox="1"/>
          <p:nvPr/>
        </p:nvSpPr>
        <p:spPr>
          <a:xfrm>
            <a:off x="4547929" y="42121"/>
            <a:ext cx="228599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</p:txBody>
      </p:sp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324350557"/>
              </p:ext>
            </p:extLst>
          </p:nvPr>
        </p:nvGraphicFramePr>
        <p:xfrm>
          <a:off x="321275" y="914530"/>
          <a:ext cx="5287438" cy="1789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спорта, развиваемые в ШСК</a:t>
                      </a:r>
                      <a:endParaRPr sz="12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волейбол, ОФП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1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100" dirty="0" smtClean="0"/>
                        <a:t>волейбол, ОФП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100" dirty="0" smtClean="0"/>
                        <a:t>волейбол, ОФП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5" name="Table 95"/>
          <p:cNvGraphicFramePr/>
          <p:nvPr/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учителей ФК в школе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 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педагогических работников в ШСК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 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3924893421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2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Количество обучающихся в общеобразовательной организации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947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1000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1017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18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50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30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73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Количество спортивно-массовых мероприятий, проведенных на школьном уровне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9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15,8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18,5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19,7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в т.ч. лиц с ОВЗ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7" name="Table 97"/>
          <p:cNvGraphicFramePr/>
          <p:nvPr>
            <p:extLst>
              <p:ext uri="{D42A27DB-BD31-4B8C-83A1-F6EECF244321}">
                <p14:modId xmlns:p14="http://schemas.microsoft.com/office/powerpoint/2010/main" val="312101390"/>
              </p:ext>
            </p:extLst>
          </p:nvPr>
        </p:nvGraphicFramePr>
        <p:xfrm>
          <a:off x="606957" y="4090211"/>
          <a:ext cx="5339335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16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Спортивная инфраструктура</a:t>
                      </a:r>
                      <a:r>
                        <a:rPr sz="1400"/>
                        <a:t>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6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 smtClean="0"/>
                        <a:t>3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 smtClean="0"/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 smtClean="0"/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8" name="Table 98"/>
          <p:cNvGraphicFramePr/>
          <p:nvPr>
            <p:extLst>
              <p:ext uri="{D42A27DB-BD31-4B8C-83A1-F6EECF244321}">
                <p14:modId xmlns:p14="http://schemas.microsoft.com/office/powerpoint/2010/main" val="2450831248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323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ВФСК ГТО</a:t>
                      </a:r>
                      <a:endParaRPr sz="140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2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 err="1"/>
                        <a:t>Количество</a:t>
                      </a:r>
                      <a:r>
                        <a:rPr sz="1050" dirty="0"/>
                        <a:t> </a:t>
                      </a:r>
                      <a:r>
                        <a:rPr sz="1050" dirty="0" err="1"/>
                        <a:t>обучающихся</a:t>
                      </a:r>
                      <a:r>
                        <a:rPr sz="1050" dirty="0"/>
                        <a:t>, </a:t>
                      </a:r>
                      <a:r>
                        <a:rPr sz="1050" dirty="0" err="1"/>
                        <a:t>зарегистрированных</a:t>
                      </a:r>
                      <a:r>
                        <a:rPr sz="1050" dirty="0"/>
                        <a:t> в </a:t>
                      </a:r>
                      <a:r>
                        <a:rPr sz="1050" dirty="0" err="1"/>
                        <a:t>автоматизированной</a:t>
                      </a:r>
                      <a:r>
                        <a:rPr sz="1050" dirty="0"/>
                        <a:t> </a:t>
                      </a:r>
                      <a:r>
                        <a:rPr sz="1050" dirty="0" err="1"/>
                        <a:t>информационной</a:t>
                      </a:r>
                      <a:r>
                        <a:rPr sz="1050" dirty="0"/>
                        <a:t> </a:t>
                      </a:r>
                      <a:r>
                        <a:rPr sz="1050" dirty="0" err="1"/>
                        <a:t>системе</a:t>
                      </a:r>
                      <a:r>
                        <a:rPr sz="1050" dirty="0"/>
                        <a:t> АИС ГТО  (I-VI </a:t>
                      </a:r>
                      <a:r>
                        <a:rPr sz="1050" dirty="0" err="1"/>
                        <a:t>ступени</a:t>
                      </a:r>
                      <a:r>
                        <a:rPr sz="1050" dirty="0"/>
                        <a:t> - 6-17 </a:t>
                      </a:r>
                      <a:r>
                        <a:rPr sz="1050" dirty="0" err="1"/>
                        <a:t>лет</a:t>
                      </a:r>
                      <a:r>
                        <a:rPr sz="1050" dirty="0"/>
                        <a:t>)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80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100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80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8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приступивших к выполнению нормативов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75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92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55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9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выполнивших нормативы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18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24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19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74</TotalTime>
  <Words>259</Words>
  <Application>Microsoft Office PowerPoint</Application>
  <DocSecurity>0</DocSecurity>
  <PresentationFormat>Широкоэкранный</PresentationFormat>
  <Paragraphs>85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cp:lastPrinted>2025-02-05T05:51:04Z</cp:lastPrinted>
  <dcterms:created xsi:type="dcterms:W3CDTF">2025-01-24T16:00:12Z</dcterms:created>
  <dcterms:modified xsi:type="dcterms:W3CDTF">2025-02-12T10:48:53Z</dcterms:modified>
</cp:coreProperties>
</file>