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0E9C0CB-ADA3-46CB-9A8E-0BEE54B61889}">
          <p14:sldIdLst>
            <p14:sldId id="256"/>
            <p14:sldId id="257"/>
            <p14:sldId id="258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9" d="100"/>
          <a:sy n="29" d="100"/>
        </p:scale>
        <p:origin x="-2082" y="-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21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1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5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3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29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4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8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6CF6EE-B36E-42E4-8F55-645D32D37437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6CCBC1D-456C-453F-B481-F6D6B0583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0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0493CA-DF20-464C-BFE6-A2EBB40D4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943" y="2159401"/>
            <a:ext cx="8204743" cy="126959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«Азбука витаминов»</a:t>
            </a:r>
          </a:p>
        </p:txBody>
      </p:sp>
    </p:spTree>
    <p:extLst>
      <p:ext uri="{BB962C8B-B14F-4D97-AF65-F5344CB8AC3E}">
        <p14:creationId xmlns:p14="http://schemas.microsoft.com/office/powerpoint/2010/main" val="33873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0551C8-2BC6-46DA-8268-E6130C892F64}"/>
              </a:ext>
            </a:extLst>
          </p:cNvPr>
          <p:cNvSpPr txBox="1"/>
          <p:nvPr/>
        </p:nvSpPr>
        <p:spPr>
          <a:xfrm>
            <a:off x="555097" y="137307"/>
            <a:ext cx="110538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	Что такое витамины? (Это такие вещества, которые нужны нашему организму для усвоения пищи, работоспособности, сопротивляемости к инфекционным заболеваниям, способствуют росту нашего тела. Если в пище недостаточно витаминов, человек болеет разными болезнями, становится вялым, слабым, грустным.) Витамины живут в городе Здоровья. У них, как и у нас с вами есть имена. Зовут эти витамины так: «А», «В», «С» и другие. Все эти витамины очень полезны и важны для нашего организма и для нашего здоровья. Витамины живут в домиках. А домиками для них служат разны е продукты питания, которые мы с вами видим и едим.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50D1C15-2E75-4423-9F67-CE07052A37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931" y="3023427"/>
            <a:ext cx="5370490" cy="320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B3AA176-65C7-440A-B187-5900A4BCAA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89"/>
          <a:stretch/>
        </p:blipFill>
        <p:spPr>
          <a:xfrm>
            <a:off x="3438659" y="593045"/>
            <a:ext cx="8546205" cy="56719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EE9954-5D3C-4EB8-A236-44FE23BF0643}"/>
              </a:ext>
            </a:extLst>
          </p:cNvPr>
          <p:cNvSpPr/>
          <p:nvPr/>
        </p:nvSpPr>
        <p:spPr>
          <a:xfrm>
            <a:off x="356315" y="137152"/>
            <a:ext cx="3262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Я </a:t>
            </a:r>
            <a:r>
              <a:rPr lang="ru-RU" sz="2000" dirty="0" err="1"/>
              <a:t>витаминка</a:t>
            </a:r>
            <a:r>
              <a:rPr lang="ru-RU" sz="2000" dirty="0"/>
              <a:t> «А», меня запомнить просто.</a:t>
            </a:r>
          </a:p>
          <a:p>
            <a:r>
              <a:rPr lang="ru-RU" sz="2000" dirty="0"/>
              <a:t>Найдешь меня в морковке, я - </a:t>
            </a:r>
            <a:r>
              <a:rPr lang="ru-RU" sz="2000" dirty="0" err="1"/>
              <a:t>витаминка</a:t>
            </a:r>
            <a:r>
              <a:rPr lang="ru-RU" sz="2000" dirty="0"/>
              <a:t> роста.</a:t>
            </a:r>
          </a:p>
          <a:p>
            <a:endParaRPr lang="ru-RU" sz="2000" dirty="0"/>
          </a:p>
          <a:p>
            <a:r>
              <a:rPr lang="ru-RU" sz="2000" dirty="0"/>
              <a:t>	Если вы хотите хорошо расти, хорошо видеть и иметь крепкие зубы, вам витамин «А». 	</a:t>
            </a:r>
          </a:p>
          <a:p>
            <a:r>
              <a:rPr lang="ru-RU" sz="2000" dirty="0"/>
              <a:t>В каких продуктах содержится витамин А?</a:t>
            </a:r>
          </a:p>
          <a:p>
            <a:r>
              <a:rPr lang="ru-RU" sz="2000" dirty="0"/>
              <a:t>	Как нужно употреблять овощи и фрукты, чтобы сохранить как можно больше витаминов? (нужно есть сырыми, делать салаты или соки) </a:t>
            </a:r>
          </a:p>
        </p:txBody>
      </p:sp>
    </p:spTree>
    <p:extLst>
      <p:ext uri="{BB962C8B-B14F-4D97-AF65-F5344CB8AC3E}">
        <p14:creationId xmlns:p14="http://schemas.microsoft.com/office/powerpoint/2010/main" val="423863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226A5DD-BCCE-41FE-9FCE-3D5DAE283F47}"/>
              </a:ext>
            </a:extLst>
          </p:cNvPr>
          <p:cNvSpPr/>
          <p:nvPr/>
        </p:nvSpPr>
        <p:spPr>
          <a:xfrm>
            <a:off x="446468" y="405684"/>
            <a:ext cx="344295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/>
              <a:t>Витаминкой</a:t>
            </a:r>
            <a:r>
              <a:rPr lang="ru-RU" sz="2000" dirty="0"/>
              <a:t>  В назвали,</a:t>
            </a:r>
          </a:p>
          <a:p>
            <a:r>
              <a:rPr lang="ru-RU" sz="2000" dirty="0"/>
              <a:t>Строго-настрого сказали:</a:t>
            </a:r>
          </a:p>
          <a:p>
            <a:r>
              <a:rPr lang="ru-RU" sz="2000" dirty="0"/>
              <a:t>Жить в орехах, огурцах, Хлебе, щавеле, грибах.</a:t>
            </a:r>
          </a:p>
          <a:p>
            <a:r>
              <a:rPr lang="ru-RU" sz="2000" dirty="0"/>
              <a:t>	</a:t>
            </a:r>
          </a:p>
          <a:p>
            <a:r>
              <a:rPr lang="ru-RU" sz="2000" dirty="0"/>
              <a:t>	Если вы хотите быть сильными, иметь хороший аппетит, всегда быть в хорошем настроении, не плакать и не огорчаться по пустякам,  вам нужен витамин «В». Еще его называют витамином хорошего настроения.</a:t>
            </a:r>
          </a:p>
          <a:p>
            <a:r>
              <a:rPr lang="ru-RU" sz="2000" dirty="0"/>
              <a:t>	В каких продуктах содержится витамин </a:t>
            </a:r>
            <a:r>
              <a:rPr lang="en-US" sz="2000" dirty="0"/>
              <a:t>B</a:t>
            </a:r>
            <a:r>
              <a:rPr lang="ru-RU" sz="2000" dirty="0"/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35B0CED-C553-4A9D-B807-4355511AAF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419" y="405684"/>
            <a:ext cx="8062175" cy="60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4FBFAB-0745-4043-A5F2-31E7A449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206"/>
          <a:stretch/>
        </p:blipFill>
        <p:spPr>
          <a:xfrm>
            <a:off x="2829060" y="147637"/>
            <a:ext cx="9148293" cy="65627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27D55DC-C43F-48CF-AE0A-4F354D48BF1A}"/>
              </a:ext>
            </a:extLst>
          </p:cNvPr>
          <p:cNvSpPr/>
          <p:nvPr/>
        </p:nvSpPr>
        <p:spPr>
          <a:xfrm>
            <a:off x="360609" y="458955"/>
            <a:ext cx="246845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Хоть и кислый я на вкус, улыбнитесь сони,</a:t>
            </a:r>
          </a:p>
          <a:p>
            <a:r>
              <a:rPr lang="ru-RU" sz="2000" dirty="0" err="1"/>
              <a:t>Витаминкой</a:t>
            </a:r>
            <a:r>
              <a:rPr lang="ru-RU" sz="2000" dirty="0"/>
              <a:t> С зовусь и живу в лимоне.</a:t>
            </a:r>
          </a:p>
          <a:p>
            <a:r>
              <a:rPr lang="ru-RU" sz="2000" dirty="0"/>
              <a:t>	</a:t>
            </a:r>
          </a:p>
          <a:p>
            <a:r>
              <a:rPr lang="ru-RU" sz="2000" dirty="0"/>
              <a:t>	Если вы хотите реже простужаться, быть здоровыми, быстрее выздоравливать при болезни, вам нужен витамин «С». Ведь его называют витамином здоровья!</a:t>
            </a:r>
          </a:p>
          <a:p>
            <a:r>
              <a:rPr lang="ru-RU" sz="2000" dirty="0"/>
              <a:t>Где же встречается витамин здоровья? </a:t>
            </a:r>
          </a:p>
        </p:txBody>
      </p:sp>
    </p:spTree>
    <p:extLst>
      <p:ext uri="{BB962C8B-B14F-4D97-AF65-F5344CB8AC3E}">
        <p14:creationId xmlns:p14="http://schemas.microsoft.com/office/powerpoint/2010/main" val="24840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131</TotalTime>
  <Words>42</Words>
  <Application>Microsoft Office PowerPoint</Application>
  <PresentationFormat>Произвольный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Рамка</vt:lpstr>
      <vt:lpstr>«Азбука витаминов»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«Азбука витаминов»</dc:title>
  <dc:creator>User</dc:creator>
  <cp:lastModifiedBy>User</cp:lastModifiedBy>
  <cp:revision>24</cp:revision>
  <dcterms:created xsi:type="dcterms:W3CDTF">2020-06-26T19:17:50Z</dcterms:created>
  <dcterms:modified xsi:type="dcterms:W3CDTF">2021-03-10T13:28:13Z</dcterms:modified>
</cp:coreProperties>
</file>